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5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PGS-MFS-EHS-301 –EQUIPAMENTOS MÓVEIS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XX (Carga horária de acordo com a particularidade de cada equipamento) 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38B554-C388-4DD0-977A-D7F352A027B6}"/>
              </a:ext>
            </a:extLst>
          </p:cNvPr>
          <p:cNvSpPr txBox="1"/>
          <p:nvPr/>
        </p:nvSpPr>
        <p:spPr>
          <a:xfrm>
            <a:off x="184047" y="489223"/>
            <a:ext cx="73810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Noções sobre legislação de trânsito e de legislação de segurança e saúde no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Descrição e identificação dos riscos associados com cada equipamento e as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proteções específicas contra cada um deles;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Funcionamento das proteções; como e por que devem ser usadas;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Como e em que circunstâncias uma proteção pode ser removida, e por quem.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 que fazer se uma proteção foi danificada ou se perdeu sua função,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deixando de garantir uma segurança adequada;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Os princípios de segurança na utilização do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Segurança para riscos mecânicos, elétricos e outros relevantes;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Método de trabalho seguro;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Permissão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Sistema de bloqueio de funcionamento do equipamento durante operações de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inspeção, limpeza, lubrificação e manutenção.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Noções sobre acidentes e doenças decorrentes da exposição aos riscos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existentes na máquina, equipamentos e implementos;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Medidas de controle dos riscos: EPC e EPI para evitar acidentes;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Operação com segurança da máquina ou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Inspeção, regulagem e manutenção com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Exigências mínimas de segurança previstas nesta Norma e na NR 10;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Sinalização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Procedimentos em situação de emergência;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Noções sobre prestação de primeiros socorros;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Demonstração prática dos perigos e dispositivos de segurança.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Responsabilidade do operador;</a:t>
            </a: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PGS-MFS-EHS-301 – Equipamentos Móveis e NR 12 – Segurança no</a:t>
            </a:r>
          </a:p>
          <a:p>
            <a:pPr algn="l"/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Trabalho em Máquinas e Equipamentos .</a:t>
            </a: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  <a:p>
            <a:pPr algn="l"/>
            <a:endParaRPr lang="pt-BR" sz="900" dirty="0">
              <a:solidFill>
                <a:srgbClr val="000000"/>
              </a:solidFill>
              <a:latin typeface="CIDFont+F1"/>
            </a:endParaRPr>
          </a:p>
          <a:p>
            <a:pPr algn="l"/>
            <a:r>
              <a:rPr lang="pt-BR" sz="900" b="1" dirty="0">
                <a:solidFill>
                  <a:srgbClr val="000000"/>
                </a:solidFill>
                <a:highlight>
                  <a:srgbClr val="FFFF00"/>
                </a:highlight>
                <a:latin typeface="CIDFont+F1"/>
              </a:rPr>
              <a:t>Especificar os equipamentos que serão utilizados.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2475</TotalTime>
  <Words>402</Words>
  <Application>Microsoft Office PowerPoint</Application>
  <PresentationFormat>Personalizar</PresentationFormat>
  <Paragraphs>58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349</cp:revision>
  <cp:lastPrinted>2023-01-18T11:46:20Z</cp:lastPrinted>
  <dcterms:created xsi:type="dcterms:W3CDTF">1996-09-21T19:33:27Z</dcterms:created>
  <dcterms:modified xsi:type="dcterms:W3CDTF">2024-08-19T19:24:59Z</dcterms:modified>
</cp:coreProperties>
</file>